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5380" autoAdjust="0"/>
  </p:normalViewPr>
  <p:slideViewPr>
    <p:cSldViewPr snapToGrid="0">
      <p:cViewPr varScale="1">
        <p:scale>
          <a:sx n="82" d="100"/>
          <a:sy n="82" d="100"/>
        </p:scale>
        <p:origin x="816" y="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A4C32E8B-91E5-4610-BBED-CCD2D008BD28}"/>
    <pc:docChg chg="undo redo custSel modSld">
      <pc:chgData name="Narelle Wheaton" userId="6e1b2b30-480e-4f91-806b-6735d5b9e446" providerId="ADAL" clId="{A4C32E8B-91E5-4610-BBED-CCD2D008BD28}" dt="2023-06-29T06:55:06.547" v="23" actId="404"/>
      <pc:docMkLst>
        <pc:docMk/>
      </pc:docMkLst>
      <pc:sldChg chg="modSp mod">
        <pc:chgData name="Narelle Wheaton" userId="6e1b2b30-480e-4f91-806b-6735d5b9e446" providerId="ADAL" clId="{A4C32E8B-91E5-4610-BBED-CCD2D008BD28}" dt="2023-06-29T06:54:48.272" v="18" actId="27636"/>
        <pc:sldMkLst>
          <pc:docMk/>
          <pc:sldMk cId="223795534" sldId="256"/>
        </pc:sldMkLst>
        <pc:spChg chg="mod">
          <ac:chgData name="Narelle Wheaton" userId="6e1b2b30-480e-4f91-806b-6735d5b9e446" providerId="ADAL" clId="{A4C32E8B-91E5-4610-BBED-CCD2D008BD28}" dt="2023-06-29T06:54:48.272" v="18" actId="27636"/>
          <ac:spMkLst>
            <pc:docMk/>
            <pc:sldMk cId="223795534" sldId="256"/>
            <ac:spMk id="3" creationId="{5F1BAB29-1ABC-4ECA-9DE6-FAF9BDB81361}"/>
          </ac:spMkLst>
        </pc:spChg>
      </pc:sldChg>
      <pc:sldChg chg="modSp mod">
        <pc:chgData name="Narelle Wheaton" userId="6e1b2b30-480e-4f91-806b-6735d5b9e446" providerId="ADAL" clId="{A4C32E8B-91E5-4610-BBED-CCD2D008BD28}" dt="2023-06-29T06:54:52.856" v="19" actId="404"/>
        <pc:sldMkLst>
          <pc:docMk/>
          <pc:sldMk cId="3189797178" sldId="257"/>
        </pc:sldMkLst>
        <pc:spChg chg="mod">
          <ac:chgData name="Narelle Wheaton" userId="6e1b2b30-480e-4f91-806b-6735d5b9e446" providerId="ADAL" clId="{A4C32E8B-91E5-4610-BBED-CCD2D008BD28}" dt="2023-06-29T06:54:52.856" v="19" actId="404"/>
          <ac:spMkLst>
            <pc:docMk/>
            <pc:sldMk cId="3189797178" sldId="257"/>
            <ac:spMk id="3" creationId="{5F1BAB29-1ABC-4ECA-9DE6-FAF9BDB81361}"/>
          </ac:spMkLst>
        </pc:spChg>
      </pc:sldChg>
      <pc:sldChg chg="modSp mod">
        <pc:chgData name="Narelle Wheaton" userId="6e1b2b30-480e-4f91-806b-6735d5b9e446" providerId="ADAL" clId="{A4C32E8B-91E5-4610-BBED-CCD2D008BD28}" dt="2023-06-29T06:54:56.348" v="20" actId="404"/>
        <pc:sldMkLst>
          <pc:docMk/>
          <pc:sldMk cId="1158098157" sldId="258"/>
        </pc:sldMkLst>
        <pc:spChg chg="mod">
          <ac:chgData name="Narelle Wheaton" userId="6e1b2b30-480e-4f91-806b-6735d5b9e446" providerId="ADAL" clId="{A4C32E8B-91E5-4610-BBED-CCD2D008BD28}" dt="2023-06-29T06:54:56.348" v="20" actId="404"/>
          <ac:spMkLst>
            <pc:docMk/>
            <pc:sldMk cId="1158098157" sldId="258"/>
            <ac:spMk id="3" creationId="{5F1BAB29-1ABC-4ECA-9DE6-FAF9BDB81361}"/>
          </ac:spMkLst>
        </pc:spChg>
      </pc:sldChg>
      <pc:sldChg chg="modSp mod">
        <pc:chgData name="Narelle Wheaton" userId="6e1b2b30-480e-4f91-806b-6735d5b9e446" providerId="ADAL" clId="{A4C32E8B-91E5-4610-BBED-CCD2D008BD28}" dt="2023-06-29T06:55:06.547" v="23" actId="404"/>
        <pc:sldMkLst>
          <pc:docMk/>
          <pc:sldMk cId="2175054612" sldId="259"/>
        </pc:sldMkLst>
        <pc:spChg chg="mod">
          <ac:chgData name="Narelle Wheaton" userId="6e1b2b30-480e-4f91-806b-6735d5b9e446" providerId="ADAL" clId="{A4C32E8B-91E5-4610-BBED-CCD2D008BD28}" dt="2023-06-29T06:55:06.547" v="23" actId="404"/>
          <ac:spMkLst>
            <pc:docMk/>
            <pc:sldMk cId="2175054612" sldId="259"/>
            <ac:spMk id="3" creationId="{5F1BAB29-1ABC-4ECA-9DE6-FAF9BDB8136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49F193-D1E4-475E-BF2F-24057ABB42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0BA7BA-E9E7-48DF-A558-774F56C6BC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FF3CF9-7662-41FF-8ED6-43F91A28A8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18463-3F7B-4365-863E-29A7AA39C608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51899E-D2C8-435A-8374-E311AC8A79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7341CE-350C-4E37-BBFF-FEC83C631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228DE-6FCF-4529-A45E-271A8C56C2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69085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439195-217F-4C7E-B72E-3E15E8A1C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939B40-FB87-413D-B83E-E18A985E5A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E34351-5F2F-4371-901E-E617B139FB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18463-3F7B-4365-863E-29A7AA39C608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CAE534-7E58-4780-BA2B-7931A1C411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826587-7EF8-470F-A155-E14D5CE5F5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228DE-6FCF-4529-A45E-271A8C56C2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93642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3B459C7-81AD-483D-9804-691AC90A14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31F87D-BCD8-4960-9E69-13F7E2E822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E0A88C-8A18-42DC-B02D-FE0C454794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18463-3F7B-4365-863E-29A7AA39C608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3F3908-6AAC-493B-8251-A959D534B6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66A661-7320-4D23-854A-99FB29A9C8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228DE-6FCF-4529-A45E-271A8C56C2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573016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592438-354B-4807-B989-9E6B9B57D5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5F9100-E947-408C-8990-27158580BC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82C476-3916-41D3-9DCE-1990BB6B1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18463-3F7B-4365-863E-29A7AA39C608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3B1D6D-22D7-49BB-9D19-7065B1FBCA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E30F28-B63B-4329-84AB-118A123E5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228DE-6FCF-4529-A45E-271A8C56C2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62647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CBE6A3-74BF-4408-BE5A-74D8381BED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74F812-9126-4CF6-99BA-2AB8C3F681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567408-5B03-4B48-BEE6-57C1CC680E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18463-3F7B-4365-863E-29A7AA39C608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4B0DE0-4E77-41C3-BE88-53D54CE59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EE4D5E-533E-4D5F-9B2F-EA39C0B95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228DE-6FCF-4529-A45E-271A8C56C2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58746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11DBB7-6AFC-425A-B0DF-13C391FD0E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5B7032-FA76-4178-B157-2E3CD219ED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0A063B2-5209-447A-8F7A-FA7B404300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9719BA-6283-4B70-AD2C-7F13C8645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18463-3F7B-4365-863E-29A7AA39C608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2A72D0-7289-47A7-9859-F38B60B12A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31A36D-FB03-4FB9-9718-C67AAA9877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228DE-6FCF-4529-A45E-271A8C56C2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850210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513564-B9D3-40E3-8192-3489547DC7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FC61E4-5F4D-4F30-AF6B-5E7E5D29F3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45E331-05C0-439A-B821-DF12D9808F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1A51D0E-48E5-4145-A5A0-51E84A85A3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37497B4-E3E1-41DC-9D9D-9A76E066EF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CF0B39-8EC7-429B-A9AE-7C177A79F6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18463-3F7B-4365-863E-29A7AA39C608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8BB6A2F-DBB5-4CCB-9766-775E997AA2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3D10FA4-C659-4F19-9C06-F7665D0811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228DE-6FCF-4529-A45E-271A8C56C2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29682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F6AC98-CFB8-4536-A12C-9F9E02938E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00837E6-1D5D-49E5-A450-CC845E10BC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18463-3F7B-4365-863E-29A7AA39C608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FFAAE7D-77A1-4179-ADBE-B9B47222DF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4759AF-0925-460B-A6E5-661F8CCC0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228DE-6FCF-4529-A45E-271A8C56C2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198683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97D0569-4679-4304-817B-602E01EBB6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18463-3F7B-4365-863E-29A7AA39C608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6F257FB-4BA5-4DD8-8894-FE9BBA2029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5C663F-FF8D-484F-B7B9-22C0A6A74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228DE-6FCF-4529-A45E-271A8C56C2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420178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D0DC78-C5CC-4F77-949D-E62B92EBF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7099F1-F9A0-4C15-A28E-3CF055EF49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092A1C-61B9-4617-AA74-657BED8831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B64CA5-5188-4006-A9BF-4E22E37776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18463-3F7B-4365-863E-29A7AA39C608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00EBB0-E43B-41C2-9EE7-70BD83FFA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AA3D2B-33D4-4D93-B30C-D78B450D8B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228DE-6FCF-4529-A45E-271A8C56C2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79208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104974-C210-4F82-BE82-EAB7E962E9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CD35938-9772-4C56-A8FA-34BAAD36908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BA0E24-E77D-4C65-8347-A1E60075C3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4F4579-C030-4AA5-B7D7-1F42C1F05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18463-3F7B-4365-863E-29A7AA39C608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46386F-E791-4E09-A61C-C7BE6C2D2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06FA4A-1B36-4FA7-B353-D2A41E53A5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228DE-6FCF-4529-A45E-271A8C56C2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76494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3914D8F-2353-411B-B954-7B065A8147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08B5DA-0C4D-44C2-88BD-1C89DD838D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E7904D-A6F6-4567-8FA9-9048F1533BE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D18463-3F7B-4365-863E-29A7AA39C608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A4FF68-2800-4610-A483-98E67D3805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3CDF87-6F4F-447B-A5E4-BC12434207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3228DE-6FCF-4529-A45E-271A8C56C2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54849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F1BAB29-1ABC-4ECA-9DE6-FAF9BDB813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86154"/>
            <a:ext cx="9144000" cy="5462953"/>
          </a:xfrm>
        </p:spPr>
        <p:txBody>
          <a:bodyPr>
            <a:normAutofit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O church arise and put your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armour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on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Hear the call of Christ our Captain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now the weak can say that they are strong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the strength that God has given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shield of faith and belt of truth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We'll stand against the devil's lies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 army bold whose battle cry is Love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Reaching out to those in darkness</a:t>
            </a:r>
          </a:p>
        </p:txBody>
      </p:sp>
    </p:spTree>
    <p:extLst>
      <p:ext uri="{BB962C8B-B14F-4D97-AF65-F5344CB8AC3E}">
        <p14:creationId xmlns:p14="http://schemas.microsoft.com/office/powerpoint/2010/main" val="223795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F1BAB29-1ABC-4ECA-9DE6-FAF9BDB813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58240" y="619760"/>
            <a:ext cx="10058400" cy="5425440"/>
          </a:xfrm>
        </p:spPr>
        <p:txBody>
          <a:bodyPr>
            <a:normAutofit lnSpcReduction="10000"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Our call to war to love the captive soul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But to rage against the captor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with the sword that makes the wounded whole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will fight with faith and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valour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faced with trials on every side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know the outcome is secure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Christ will have the prize for which He died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 inheritance of nations</a:t>
            </a:r>
          </a:p>
        </p:txBody>
      </p:sp>
    </p:spTree>
    <p:extLst>
      <p:ext uri="{BB962C8B-B14F-4D97-AF65-F5344CB8AC3E}">
        <p14:creationId xmlns:p14="http://schemas.microsoft.com/office/powerpoint/2010/main" val="31897971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F1BAB29-1ABC-4ECA-9DE6-FAF9BDB813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751840"/>
            <a:ext cx="9144000" cy="5384800"/>
          </a:xfrm>
        </p:spPr>
        <p:txBody>
          <a:bodyPr>
            <a:normAutofit fontScale="92500" lnSpcReduction="10000"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300" b="0" i="0" dirty="0">
                <a:solidFill>
                  <a:schemeClr val="bg1"/>
                </a:solidFill>
                <a:effectLst/>
              </a:rPr>
              <a:t>Come see the cross where love and mercy meet</a:t>
            </a:r>
            <a:br>
              <a:rPr lang="en-US" sz="4300" b="0" i="0" dirty="0">
                <a:solidFill>
                  <a:schemeClr val="bg1"/>
                </a:solidFill>
                <a:effectLst/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As the Son of God is stricken</a:t>
            </a:r>
            <a:br>
              <a:rPr lang="en-US" sz="4300" b="0" i="0" dirty="0">
                <a:solidFill>
                  <a:schemeClr val="bg1"/>
                </a:solidFill>
                <a:effectLst/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Then see His foes lie crushed beneath His feet</a:t>
            </a:r>
            <a:br>
              <a:rPr lang="en-US" sz="4300" b="0" i="0" dirty="0">
                <a:solidFill>
                  <a:schemeClr val="bg1"/>
                </a:solidFill>
                <a:effectLst/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For the Conqueror has risen</a:t>
            </a:r>
            <a:br>
              <a:rPr lang="en-US" sz="4300" b="0" i="0" dirty="0">
                <a:solidFill>
                  <a:schemeClr val="bg1"/>
                </a:solidFill>
                <a:effectLst/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And as the stone is rolled away</a:t>
            </a:r>
            <a:br>
              <a:rPr lang="en-US" sz="4300" b="0" i="0" dirty="0">
                <a:solidFill>
                  <a:schemeClr val="bg1"/>
                </a:solidFill>
                <a:effectLst/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And Christ emerges from the grave</a:t>
            </a:r>
            <a:br>
              <a:rPr lang="en-US" sz="4300" b="0" i="0" dirty="0">
                <a:solidFill>
                  <a:schemeClr val="bg1"/>
                </a:solidFill>
                <a:effectLst/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This victory march continues till the day</a:t>
            </a:r>
            <a:br>
              <a:rPr lang="en-US" sz="4300" b="0" i="0" dirty="0">
                <a:solidFill>
                  <a:schemeClr val="bg1"/>
                </a:solidFill>
                <a:effectLst/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Every eye and heart shall see Him</a:t>
            </a:r>
          </a:p>
        </p:txBody>
      </p:sp>
    </p:spTree>
    <p:extLst>
      <p:ext uri="{BB962C8B-B14F-4D97-AF65-F5344CB8AC3E}">
        <p14:creationId xmlns:p14="http://schemas.microsoft.com/office/powerpoint/2010/main" val="11580981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F1BAB29-1ABC-4ECA-9DE6-FAF9BDB813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05280" y="805494"/>
            <a:ext cx="9144000" cy="4975546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So Spirit come put strength in every stride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Give grace for every hurdle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we may run with faith to win the prize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a servant good and faithful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As saints of old still line the way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Retelling triumphs of His grace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hear their calls and hunger for the day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with Christ we stand in glory</a:t>
            </a:r>
          </a:p>
          <a:p>
            <a:endParaRPr lang="en-A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E4F6A79-2816-4509-9AAD-DD503F31EEF5}"/>
              </a:ext>
            </a:extLst>
          </p:cNvPr>
          <p:cNvSpPr txBox="1"/>
          <p:nvPr/>
        </p:nvSpPr>
        <p:spPr>
          <a:xfrm>
            <a:off x="294640" y="5781040"/>
            <a:ext cx="609600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Song # 4611992</a:t>
            </a: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Keith Getty | Stuart Townend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© 2005 Thankyou Music (Admin. by SHOUT! Music Publishing Australia)</a:t>
            </a:r>
          </a:p>
          <a:p>
            <a:pPr algn="l"/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0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21750546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315</Words>
  <Application>Microsoft Office PowerPoint</Application>
  <PresentationFormat>Widescreen</PresentationFormat>
  <Paragraphs>13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2022-08-02T07:47:10Z</dcterms:created>
  <dcterms:modified xsi:type="dcterms:W3CDTF">2023-06-29T06:55:08Z</dcterms:modified>
</cp:coreProperties>
</file>